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theme/theme5.xml" ContentType="application/vnd.openxmlformats-officedocument.theme+xml"/>
  <Override PartName="/ppt/slideLayouts/slideLayout29.xml" ContentType="application/vnd.openxmlformats-officedocument.presentationml.slideLayout+xml"/>
  <Override PartName="/ppt/theme/theme6.xml" ContentType="application/vnd.openxmlformats-officedocument.theme+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theme/theme9.xml" ContentType="application/vnd.openxmlformats-officedocument.theme+xml"/>
  <Override PartName="/ppt/slideLayouts/slideLayout33.xml" ContentType="application/vnd.openxmlformats-officedocument.presentationml.slideLayout+xml"/>
  <Override PartName="/ppt/theme/theme10.xml" ContentType="application/vnd.openxmlformats-officedocument.theme+xml"/>
  <Override PartName="/ppt/slideLayouts/slideLayout34.xml" ContentType="application/vnd.openxmlformats-officedocument.presentationml.slideLayout+xml"/>
  <Override PartName="/ppt/theme/theme11.xml" ContentType="application/vnd.openxmlformats-officedocument.theme+xml"/>
  <Override PartName="/ppt/slideLayouts/slideLayout35.xml" ContentType="application/vnd.openxmlformats-officedocument.presentationml.slideLayout+xml"/>
  <Override PartName="/ppt/theme/theme12.xml" ContentType="application/vnd.openxmlformats-officedocument.theme+xml"/>
  <Override PartName="/ppt/slideLayouts/slideLayout36.xml" ContentType="application/vnd.openxmlformats-officedocument.presentationml.slideLayout+xml"/>
  <Override PartName="/ppt/theme/theme13.xml" ContentType="application/vnd.openxmlformats-officedocument.theme+xml"/>
  <Override PartName="/ppt/slideLayouts/slideLayout37.xml" ContentType="application/vnd.openxmlformats-officedocument.presentationml.slideLayout+xml"/>
  <Override PartName="/ppt/theme/theme14.xml" ContentType="application/vnd.openxmlformats-officedocument.theme+xml"/>
  <Override PartName="/ppt/slideLayouts/slideLayout38.xml" ContentType="application/vnd.openxmlformats-officedocument.presentationml.slideLayout+xml"/>
  <Override PartName="/ppt/theme/theme15.xml" ContentType="application/vnd.openxmlformats-officedocument.theme+xml"/>
  <Override PartName="/ppt/slideLayouts/slideLayout39.xml" ContentType="application/vnd.openxmlformats-officedocument.presentationml.slideLayout+xml"/>
  <Override PartName="/ppt/theme/theme16.xml" ContentType="application/vnd.openxmlformats-officedocument.theme+xml"/>
  <Override PartName="/ppt/slideLayouts/slideLayout40.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slideLayouts/slideLayout41.xml" ContentType="application/vnd.openxmlformats-officedocument.presentationml.slideLayout+xml"/>
  <Override PartName="/ppt/theme/theme19.xml" ContentType="application/vnd.openxmlformats-officedocument.theme+xml"/>
  <Override PartName="/ppt/theme/theme20.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7" r:id="rId3"/>
    <p:sldMasterId id="2147483689" r:id="rId4"/>
    <p:sldMasterId id="2147483691" r:id="rId5"/>
    <p:sldMasterId id="2147483693" r:id="rId6"/>
    <p:sldMasterId id="2147483695" r:id="rId7"/>
    <p:sldMasterId id="2147483697" r:id="rId8"/>
    <p:sldMasterId id="2147483699" r:id="rId9"/>
    <p:sldMasterId id="2147483701" r:id="rId10"/>
    <p:sldMasterId id="2147483703" r:id="rId11"/>
    <p:sldMasterId id="2147483705" r:id="rId12"/>
    <p:sldMasterId id="2147483707" r:id="rId13"/>
    <p:sldMasterId id="2147483709" r:id="rId14"/>
    <p:sldMasterId id="2147483711" r:id="rId15"/>
    <p:sldMasterId id="2147483713" r:id="rId16"/>
    <p:sldMasterId id="2147483715" r:id="rId17"/>
    <p:sldMasterId id="2147483717" r:id="rId18"/>
    <p:sldMasterId id="2147483718" r:id="rId19"/>
  </p:sldMasterIdLst>
  <p:notesMasterIdLst>
    <p:notesMasterId r:id="rId35"/>
  </p:notesMasterIdLst>
  <p:sldIdLst>
    <p:sldId id="256" r:id="rId20"/>
    <p:sldId id="263" r:id="rId21"/>
    <p:sldId id="272" r:id="rId22"/>
    <p:sldId id="267" r:id="rId23"/>
    <p:sldId id="266" r:id="rId24"/>
    <p:sldId id="264" r:id="rId25"/>
    <p:sldId id="268" r:id="rId26"/>
    <p:sldId id="275" r:id="rId27"/>
    <p:sldId id="269" r:id="rId28"/>
    <p:sldId id="277" r:id="rId29"/>
    <p:sldId id="271" r:id="rId30"/>
    <p:sldId id="273" r:id="rId31"/>
    <p:sldId id="274" r:id="rId32"/>
    <p:sldId id="278" r:id="rId33"/>
    <p:sldId id="27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4191" autoAdjust="0"/>
    <p:restoredTop sz="94660"/>
  </p:normalViewPr>
  <p:slideViewPr>
    <p:cSldViewPr>
      <p:cViewPr varScale="1">
        <p:scale>
          <a:sx n="63" d="100"/>
          <a:sy n="63" d="100"/>
        </p:scale>
        <p:origin x="1052"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7.xml"/><Relationship Id="rId39" Type="http://schemas.openxmlformats.org/officeDocument/2006/relationships/tableStyles" Target="tableStyles.xml"/><Relationship Id="rId21" Type="http://schemas.openxmlformats.org/officeDocument/2006/relationships/slide" Target="slides/slide2.xml"/><Relationship Id="rId34" Type="http://schemas.openxmlformats.org/officeDocument/2006/relationships/slide" Target="slides/slide15.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6.xml"/><Relationship Id="rId33" Type="http://schemas.openxmlformats.org/officeDocument/2006/relationships/slide" Target="slides/slide14.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1.xml"/><Relationship Id="rId29"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5.xml"/><Relationship Id="rId32" Type="http://schemas.openxmlformats.org/officeDocument/2006/relationships/slide" Target="slides/slide13.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C91685-0F7D-4C80-B682-62B942150EBD}" type="datetimeFigureOut">
              <a:rPr lang="en-US" smtClean="0"/>
              <a:t>1/11/2022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E17546-0BD5-42CF-B282-D0ECB3D13532}" type="slidenum">
              <a:rPr lang="en-US" smtClean="0"/>
              <a:t>‹#›</a:t>
            </a:fld>
            <a:endParaRPr lang="en-US"/>
          </a:p>
        </p:txBody>
      </p:sp>
    </p:spTree>
    <p:extLst>
      <p:ext uri="{BB962C8B-B14F-4D97-AF65-F5344CB8AC3E}">
        <p14:creationId xmlns:p14="http://schemas.microsoft.com/office/powerpoint/2010/main" val="838922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17546-0BD5-42CF-B282-D0ECB3D13532}" type="slidenum">
              <a:rPr lang="en-US" smtClean="0"/>
              <a:t>1</a:t>
            </a:fld>
            <a:endParaRPr lang="en-US"/>
          </a:p>
        </p:txBody>
      </p:sp>
    </p:spTree>
    <p:extLst>
      <p:ext uri="{BB962C8B-B14F-4D97-AF65-F5344CB8AC3E}">
        <p14:creationId xmlns:p14="http://schemas.microsoft.com/office/powerpoint/2010/main" val="267855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39963298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92DF5-48DD-4A62-932F-FDE8C97BAC0D}" type="slidenum">
              <a:rPr lang="en-US" smtClean="0"/>
              <a:t>‹#›</a:t>
            </a:fld>
            <a:endParaRPr lang="en-US"/>
          </a:p>
        </p:txBody>
      </p:sp>
      <p:sp>
        <p:nvSpPr>
          <p:cNvPr id="7" name="Slide Number Placeholder 5">
            <a:extLst>
              <a:ext uri="{FF2B5EF4-FFF2-40B4-BE49-F238E27FC236}">
                <a16:creationId xmlns:a16="http://schemas.microsoft.com/office/drawing/2014/main" id="{6E604A62-7292-4B48-B6B9-FCE7A501936E}"/>
              </a:ext>
            </a:extLst>
          </p:cNvPr>
          <p:cNvSpPr txBox="1">
            <a:spLocks/>
          </p:cNvSpPr>
          <p:nvPr/>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extLst>
      <p:ext uri="{BB962C8B-B14F-4D97-AF65-F5344CB8AC3E}">
        <p14:creationId xmlns:p14="http://schemas.microsoft.com/office/powerpoint/2010/main" val="9990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92DF5-48DD-4A62-932F-FDE8C97BAC0D}" type="slidenum">
              <a:rPr lang="en-US" smtClean="0"/>
              <a:t>‹#›</a:t>
            </a:fld>
            <a:endParaRPr lang="en-US"/>
          </a:p>
        </p:txBody>
      </p:sp>
    </p:spTree>
    <p:extLst>
      <p:ext uri="{BB962C8B-B14F-4D97-AF65-F5344CB8AC3E}">
        <p14:creationId xmlns:p14="http://schemas.microsoft.com/office/powerpoint/2010/main" val="3204891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369888"/>
            <a:ext cx="7772400" cy="742950"/>
          </a:xfrm>
        </p:spPr>
        <p:txBody>
          <a:bodyPr/>
          <a:lstStyle/>
          <a:p>
            <a:r>
              <a:rPr lang="en-US"/>
              <a:t>Click to edit Master title style</a:t>
            </a:r>
          </a:p>
        </p:txBody>
      </p:sp>
      <p:sp>
        <p:nvSpPr>
          <p:cNvPr id="3" name="ClipArt Placeholder 2"/>
          <p:cNvSpPr>
            <a:spLocks noGrp="1"/>
          </p:cNvSpPr>
          <p:nvPr>
            <p:ph type="clipArt" sz="half" idx="1"/>
          </p:nvPr>
        </p:nvSpPr>
        <p:spPr>
          <a:xfrm>
            <a:off x="685800" y="1485900"/>
            <a:ext cx="3810000" cy="3886200"/>
          </a:xfrm>
        </p:spPr>
        <p:txBody>
          <a:bodyPr/>
          <a:lstStyle/>
          <a:p>
            <a:pPr lvl="0"/>
            <a:r>
              <a:rPr lang="en-US" noProof="0"/>
              <a:t>Click icon to add clip art</a:t>
            </a:r>
          </a:p>
        </p:txBody>
      </p:sp>
      <p:sp>
        <p:nvSpPr>
          <p:cNvPr id="4" name="Text Placeholder 3"/>
          <p:cNvSpPr>
            <a:spLocks noGrp="1"/>
          </p:cNvSpPr>
          <p:nvPr>
            <p:ph type="body" sz="half" idx="2"/>
          </p:nvPr>
        </p:nvSpPr>
        <p:spPr>
          <a:xfrm>
            <a:off x="4648200" y="1485900"/>
            <a:ext cx="38100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0"/>
          </p:nvPr>
        </p:nvSpPr>
        <p:spPr>
          <a:ln/>
        </p:spPr>
        <p:txBody>
          <a:bodyPr/>
          <a:lstStyle>
            <a:lvl1pPr>
              <a:defRPr/>
            </a:lvl1pPr>
          </a:lstStyle>
          <a:p>
            <a:fld id="{A0C92DF5-48DD-4A62-932F-FDE8C97BAC0D}" type="slidenum">
              <a:rPr lang="en-US" smtClean="0"/>
              <a:t>‹#›</a:t>
            </a:fld>
            <a:endParaRPr lang="en-US"/>
          </a:p>
        </p:txBody>
      </p:sp>
    </p:spTree>
    <p:extLst>
      <p:ext uri="{BB962C8B-B14F-4D97-AF65-F5344CB8AC3E}">
        <p14:creationId xmlns:p14="http://schemas.microsoft.com/office/powerpoint/2010/main" val="4221124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A0C92DF5-48DD-4A62-932F-FDE8C97BAC0D}" type="slidenum">
              <a:rPr lang="en-US" smtClean="0"/>
              <a:t>‹#›</a:t>
            </a:fld>
            <a:endParaRPr lang="en-US"/>
          </a:p>
        </p:txBody>
      </p:sp>
    </p:spTree>
    <p:extLst>
      <p:ext uri="{BB962C8B-B14F-4D97-AF65-F5344CB8AC3E}">
        <p14:creationId xmlns:p14="http://schemas.microsoft.com/office/powerpoint/2010/main" val="428175071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8001000" y="6477000"/>
            <a:ext cx="1066800" cy="329184"/>
          </a:xfrm>
        </p:spPr>
        <p:txBody>
          <a:bodyPr/>
          <a:lstStyle>
            <a:lvl1pPr algn="r">
              <a:defRPr>
                <a:solidFill>
                  <a:schemeClr val="tx1"/>
                </a:solidFill>
              </a:defRPr>
            </a:lvl1pPr>
          </a:lstStyle>
          <a:p>
            <a:fld id="{85A13025-BBC9-4E7D-9E08-C4F5B51EC952}"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924800" y="6519938"/>
            <a:ext cx="1066800" cy="329184"/>
          </a:xfrm>
        </p:spPr>
        <p:txBody>
          <a:bodyPr/>
          <a:lstStyle>
            <a:lvl1pPr algn="r">
              <a:defRPr>
                <a:solidFill>
                  <a:schemeClr val="tx1"/>
                </a:solidFill>
              </a:defRPr>
            </a:lvl1pPr>
          </a:lstStyle>
          <a:p>
            <a:fld id="{B7B88D7A-FBAA-41F5-828E-3DA153D964FC}" type="slidenum">
              <a:rPr lang="en-US" smtClean="0"/>
              <a:pPr/>
              <a:t>‹#›</a:t>
            </a:fld>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8046720" y="6477000"/>
            <a:ext cx="1066800" cy="329184"/>
          </a:xfrm>
        </p:spPr>
        <p:txBody>
          <a:bodyPr/>
          <a:lstStyle>
            <a:lvl1pPr algn="r">
              <a:defRPr>
                <a:solidFill>
                  <a:schemeClr val="bg1"/>
                </a:solidFill>
              </a:defRPr>
            </a:lvl1pPr>
          </a:lstStyle>
          <a:p>
            <a:fld id="{B7B88D7A-FBAA-41F5-828E-3DA153D964F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8072761" y="6477000"/>
            <a:ext cx="1066800" cy="329184"/>
          </a:xfrm>
        </p:spPr>
        <p:txBody>
          <a:bodyPr/>
          <a:lstStyle>
            <a:lvl1pPr algn="r">
              <a:defRPr>
                <a:solidFill>
                  <a:schemeClr val="tx1"/>
                </a:solidFill>
              </a:defRPr>
            </a:lvl1pPr>
          </a:lstStyle>
          <a:p>
            <a:fld id="{B7B88D7A-FBAA-41F5-828E-3DA153D964FC}" type="slidenum">
              <a:rPr lang="en-US" smtClean="0"/>
              <a:t>‹#›</a:t>
            </a:fld>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8077200" y="6519938"/>
            <a:ext cx="1066800" cy="329184"/>
          </a:xfrm>
        </p:spPr>
        <p:txBody>
          <a:bodyPr/>
          <a:lstStyle>
            <a:lvl1pPr algn="r">
              <a:defRPr>
                <a:solidFill>
                  <a:schemeClr val="tx1"/>
                </a:solidFill>
              </a:defRPr>
            </a:lvl1pPr>
          </a:lstStyle>
          <a:p>
            <a:fld id="{B7B88D7A-FBAA-41F5-828E-3DA153D964F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txBox="1">
            <a:spLocks/>
          </p:cNvSpPr>
          <p:nvPr userDrawn="1"/>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76200" y="6528816"/>
            <a:ext cx="4648200" cy="329184"/>
          </a:xfrm>
        </p:spPr>
        <p:txBody>
          <a:bodyPr/>
          <a:lstStyle>
            <a:lvl1pPr algn="l">
              <a:defRPr>
                <a:solidFill>
                  <a:schemeClr val="tx1"/>
                </a:solidFill>
              </a:defRPr>
            </a:lvl1pPr>
          </a:lstStyle>
          <a:p>
            <a:endParaRPr lang="en-US"/>
          </a:p>
        </p:txBody>
      </p:sp>
      <p:sp>
        <p:nvSpPr>
          <p:cNvPr id="6" name="Slide Number Placeholder 5"/>
          <p:cNvSpPr>
            <a:spLocks noGrp="1"/>
          </p:cNvSpPr>
          <p:nvPr>
            <p:ph type="sldNum" sz="quarter" idx="12"/>
          </p:nvPr>
        </p:nvSpPr>
        <p:spPr>
          <a:xfrm>
            <a:off x="7924800" y="6519938"/>
            <a:ext cx="1066800" cy="329184"/>
          </a:xfrm>
        </p:spPr>
        <p:txBody>
          <a:bodyPr/>
          <a:lstStyle>
            <a:lvl1pPr algn="r">
              <a:defRPr>
                <a:solidFill>
                  <a:schemeClr val="tx1"/>
                </a:solidFill>
              </a:defRPr>
            </a:lvl1pPr>
          </a:lstStyle>
          <a:p>
            <a:fld id="{A0C92DF5-48DD-4A62-932F-FDE8C97BAC0D}" type="slidenum">
              <a:rPr lang="en-US" smtClean="0"/>
              <a:t>‹#›</a:t>
            </a:fld>
            <a:endParaRPr lang="en-US"/>
          </a:p>
        </p:txBody>
      </p:sp>
    </p:spTree>
    <p:extLst>
      <p:ext uri="{BB962C8B-B14F-4D97-AF65-F5344CB8AC3E}">
        <p14:creationId xmlns:p14="http://schemas.microsoft.com/office/powerpoint/2010/main" val="1165828550"/>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txBox="1">
            <a:spLocks/>
          </p:cNvSpPr>
          <p:nvPr userDrawn="1"/>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txBox="1">
            <a:spLocks/>
          </p:cNvSpPr>
          <p:nvPr userDrawn="1"/>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88D7A-FBAA-41F5-828E-3DA153D964FC}"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pPr/>
              <a:t>‹#›</a:t>
            </a:fld>
            <a:endParaRPr lang="en-US"/>
          </a:p>
        </p:txBody>
      </p:sp>
    </p:spTree>
    <p:extLst>
      <p:ext uri="{BB962C8B-B14F-4D97-AF65-F5344CB8AC3E}">
        <p14:creationId xmlns:p14="http://schemas.microsoft.com/office/powerpoint/2010/main" val="2826731942"/>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39542052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67188663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48373597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54721059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0" y="6528816"/>
            <a:ext cx="4419600" cy="329184"/>
          </a:xfrm>
        </p:spPr>
        <p:txBody>
          <a:bodyPr/>
          <a:lstStyle>
            <a:lvl1pPr algn="l">
              <a:defRPr>
                <a:solidFill>
                  <a:schemeClr val="bg1"/>
                </a:solidFill>
              </a:defRPr>
            </a:lvl1pPr>
          </a:lstStyle>
          <a:p>
            <a:endParaRPr lang="en-US"/>
          </a:p>
        </p:txBody>
      </p:sp>
      <p:sp>
        <p:nvSpPr>
          <p:cNvPr id="6" name="Slide Number Placeholder 5"/>
          <p:cNvSpPr>
            <a:spLocks noGrp="1"/>
          </p:cNvSpPr>
          <p:nvPr>
            <p:ph type="sldNum" sz="quarter" idx="12"/>
          </p:nvPr>
        </p:nvSpPr>
        <p:spPr>
          <a:xfrm>
            <a:off x="8046720" y="6477000"/>
            <a:ext cx="1066800" cy="329184"/>
          </a:xfrm>
        </p:spPr>
        <p:txBody>
          <a:bodyPr/>
          <a:lstStyle>
            <a:lvl1pPr algn="r">
              <a:defRPr>
                <a:solidFill>
                  <a:schemeClr val="bg1"/>
                </a:solidFill>
              </a:defRPr>
            </a:lvl1pPr>
          </a:lstStyle>
          <a:p>
            <a:fld id="{A0C92DF5-48DD-4A62-932F-FDE8C97BAC0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91676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455687981"/>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2397609509"/>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68999417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4101484545"/>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85320156"/>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733416126"/>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406303807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88725781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764348726"/>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9942735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0" y="6528816"/>
            <a:ext cx="4572000" cy="329184"/>
          </a:xfrm>
        </p:spPr>
        <p:txBody>
          <a:bodyPr/>
          <a:lstStyle>
            <a:lvl1pPr algn="l">
              <a:defRPr>
                <a:solidFill>
                  <a:schemeClr val="tx1"/>
                </a:solidFill>
              </a:defRPr>
            </a:lvl1pPr>
          </a:lstStyle>
          <a:p>
            <a:endParaRPr lang="en-US"/>
          </a:p>
        </p:txBody>
      </p:sp>
      <p:sp>
        <p:nvSpPr>
          <p:cNvPr id="7" name="Slide Number Placeholder 6"/>
          <p:cNvSpPr>
            <a:spLocks noGrp="1"/>
          </p:cNvSpPr>
          <p:nvPr>
            <p:ph type="sldNum" sz="quarter" idx="12"/>
          </p:nvPr>
        </p:nvSpPr>
        <p:spPr>
          <a:xfrm>
            <a:off x="8072761" y="6477000"/>
            <a:ext cx="1066800" cy="329184"/>
          </a:xfrm>
        </p:spPr>
        <p:txBody>
          <a:bodyPr/>
          <a:lstStyle>
            <a:lvl1pPr algn="r">
              <a:defRPr>
                <a:solidFill>
                  <a:schemeClr val="tx1"/>
                </a:solidFill>
              </a:defRPr>
            </a:lvl1pPr>
          </a:lstStyle>
          <a:p>
            <a:fld id="{A0C92DF5-48DD-4A62-932F-FDE8C97BAC0D}" type="slidenum">
              <a:rPr lang="en-US" smtClean="0"/>
              <a:t>‹#›</a:t>
            </a:fld>
            <a:endParaRPr lang="en-US"/>
          </a:p>
        </p:txBody>
      </p:sp>
    </p:spTree>
    <p:extLst>
      <p:ext uri="{BB962C8B-B14F-4D97-AF65-F5344CB8AC3E}">
        <p14:creationId xmlns:p14="http://schemas.microsoft.com/office/powerpoint/2010/main" val="781305004"/>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4241824424"/>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FFFFFF">
                  <a:tint val="75000"/>
                </a:srgbClr>
              </a:solidFill>
            </a:endParaRPr>
          </a:p>
        </p:txBody>
      </p:sp>
      <p:sp>
        <p:nvSpPr>
          <p:cNvPr id="5" name="Rectangle 7"/>
          <p:cNvSpPr>
            <a:spLocks noGrp="1" noChangeArrowheads="1"/>
          </p:cNvSpPr>
          <p:nvPr>
            <p:ph type="sldNum" sz="quarter" idx="11"/>
          </p:nvPr>
        </p:nvSpPr>
        <p:spPr bwMode="auto">
          <a:xfrm>
            <a:off x="8077200" y="6477000"/>
            <a:ext cx="914400" cy="304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fld id="{03C40209-6367-4B1C-8235-12BD5187F90A}" type="slidenum">
              <a:rPr lang="en-US">
                <a:solidFill>
                  <a:srgbClr val="FFFFFF">
                    <a:tint val="75000"/>
                  </a:srgbClr>
                </a:solidFill>
              </a:rPr>
              <a:pPr/>
              <a:t>‹#›</a:t>
            </a:fld>
            <a:endParaRPr lang="en-US">
              <a:solidFill>
                <a:srgbClr val="FFFFFF">
                  <a:tint val="75000"/>
                </a:srgbClr>
              </a:solidFill>
            </a:endParaRPr>
          </a:p>
        </p:txBody>
      </p:sp>
    </p:spTree>
    <p:extLst>
      <p:ext uri="{BB962C8B-B14F-4D97-AF65-F5344CB8AC3E}">
        <p14:creationId xmlns:p14="http://schemas.microsoft.com/office/powerpoint/2010/main" val="382015086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a:xfrm>
            <a:off x="76200" y="6519938"/>
            <a:ext cx="5105400" cy="329184"/>
          </a:xfrm>
        </p:spPr>
        <p:txBody>
          <a:bodyPr/>
          <a:lstStyle>
            <a:lvl1pPr algn="l">
              <a:defRPr>
                <a:solidFill>
                  <a:schemeClr val="tx1"/>
                </a:solidFill>
              </a:defRPr>
            </a:lvl1pPr>
          </a:lstStyle>
          <a:p>
            <a:endParaRPr lang="en-US"/>
          </a:p>
        </p:txBody>
      </p:sp>
      <p:sp>
        <p:nvSpPr>
          <p:cNvPr id="9" name="Slide Number Placeholder 8"/>
          <p:cNvSpPr>
            <a:spLocks noGrp="1"/>
          </p:cNvSpPr>
          <p:nvPr>
            <p:ph type="sldNum" sz="quarter" idx="12"/>
          </p:nvPr>
        </p:nvSpPr>
        <p:spPr>
          <a:xfrm>
            <a:off x="8077200" y="6519938"/>
            <a:ext cx="1066800" cy="329184"/>
          </a:xfrm>
        </p:spPr>
        <p:txBody>
          <a:bodyPr/>
          <a:lstStyle>
            <a:lvl1pPr algn="r">
              <a:defRPr>
                <a:solidFill>
                  <a:schemeClr val="tx1"/>
                </a:solidFill>
              </a:defRPr>
            </a:lvl1pPr>
          </a:lstStyle>
          <a:p>
            <a:fld id="{A0C92DF5-48DD-4A62-932F-FDE8C97BAC0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85575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92DF5-48DD-4A62-932F-FDE8C97BAC0D}" type="slidenum">
              <a:rPr lang="en-US" smtClean="0"/>
              <a:t>‹#›</a:t>
            </a:fld>
            <a:endParaRPr lang="en-US"/>
          </a:p>
        </p:txBody>
      </p:sp>
      <p:sp>
        <p:nvSpPr>
          <p:cNvPr id="6" name="Slide Number Placeholder 5">
            <a:extLst>
              <a:ext uri="{FF2B5EF4-FFF2-40B4-BE49-F238E27FC236}">
                <a16:creationId xmlns:a16="http://schemas.microsoft.com/office/drawing/2014/main" id="{422FA07C-27DE-43B0-A2BD-99837B1092BF}"/>
              </a:ext>
            </a:extLst>
          </p:cNvPr>
          <p:cNvSpPr txBox="1">
            <a:spLocks/>
          </p:cNvSpPr>
          <p:nvPr/>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extLst>
      <p:ext uri="{BB962C8B-B14F-4D97-AF65-F5344CB8AC3E}">
        <p14:creationId xmlns:p14="http://schemas.microsoft.com/office/powerpoint/2010/main" val="243317483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92DF5-48DD-4A62-932F-FDE8C97BAC0D}" type="slidenum">
              <a:rPr lang="en-US" smtClean="0"/>
              <a:t>‹#›</a:t>
            </a:fld>
            <a:endParaRPr lang="en-US"/>
          </a:p>
        </p:txBody>
      </p:sp>
      <p:sp>
        <p:nvSpPr>
          <p:cNvPr id="5" name="Slide Number Placeholder 5">
            <a:extLst>
              <a:ext uri="{FF2B5EF4-FFF2-40B4-BE49-F238E27FC236}">
                <a16:creationId xmlns:a16="http://schemas.microsoft.com/office/drawing/2014/main" id="{3A16F526-EBF6-4EE0-BA03-030D57089495}"/>
              </a:ext>
            </a:extLst>
          </p:cNvPr>
          <p:cNvSpPr txBox="1">
            <a:spLocks/>
          </p:cNvSpPr>
          <p:nvPr/>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extLst>
      <p:ext uri="{BB962C8B-B14F-4D97-AF65-F5344CB8AC3E}">
        <p14:creationId xmlns:p14="http://schemas.microsoft.com/office/powerpoint/2010/main" val="15557653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92DF5-48DD-4A62-932F-FDE8C97BAC0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CB3B2DA5-CCA8-428E-B270-D9FE773FC524}"/>
              </a:ext>
            </a:extLst>
          </p:cNvPr>
          <p:cNvSpPr txBox="1">
            <a:spLocks/>
          </p:cNvSpPr>
          <p:nvPr/>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extLst>
      <p:ext uri="{BB962C8B-B14F-4D97-AF65-F5344CB8AC3E}">
        <p14:creationId xmlns:p14="http://schemas.microsoft.com/office/powerpoint/2010/main" val="51702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92DF5-48DD-4A62-932F-FDE8C97BAC0D}" type="slidenum">
              <a:rPr lang="en-US" smtClean="0"/>
              <a:t>‹#›</a:t>
            </a:fld>
            <a:endParaRPr lang="en-US"/>
          </a:p>
        </p:txBody>
      </p:sp>
      <p:sp>
        <p:nvSpPr>
          <p:cNvPr id="8" name="Slide Number Placeholder 5">
            <a:extLst>
              <a:ext uri="{FF2B5EF4-FFF2-40B4-BE49-F238E27FC236}">
                <a16:creationId xmlns:a16="http://schemas.microsoft.com/office/drawing/2014/main" id="{4969DCDB-3098-42AF-A56F-0437702D2B5A}"/>
              </a:ext>
            </a:extLst>
          </p:cNvPr>
          <p:cNvSpPr txBox="1">
            <a:spLocks/>
          </p:cNvSpPr>
          <p:nvPr/>
        </p:nvSpPr>
        <p:spPr>
          <a:xfrm>
            <a:off x="7924800" y="6519938"/>
            <a:ext cx="1066800" cy="329184"/>
          </a:xfrm>
          <a:prstGeom prst="rect">
            <a:avLst/>
          </a:prstGeom>
        </p:spPr>
        <p:txBody>
          <a:bodyPr vert="horz" lIns="91440" tIns="45720" rIns="91440" bIns="45720" rtlCol="0" anchor="ctr"/>
          <a:lstStyle>
            <a:defPPr>
              <a:defRPr lang="en-US"/>
            </a:defPPr>
            <a:lvl1pPr algn="r" rtl="0" fontAlgn="base">
              <a:spcBef>
                <a:spcPct val="0"/>
              </a:spcBef>
              <a:spcAft>
                <a:spcPct val="0"/>
              </a:spcAft>
              <a:defRPr sz="1400" b="1"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fld id="{B7B88D7A-FBAA-41F5-828E-3DA153D964FC}" type="slidenum">
              <a:rPr lang="en-US" smtClean="0"/>
              <a:pPr/>
              <a:t>‹#›</a:t>
            </a:fld>
            <a:endParaRPr lang="en-US"/>
          </a:p>
        </p:txBody>
      </p:sp>
    </p:spTree>
    <p:extLst>
      <p:ext uri="{BB962C8B-B14F-4D97-AF65-F5344CB8AC3E}">
        <p14:creationId xmlns:p14="http://schemas.microsoft.com/office/powerpoint/2010/main" val="376485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3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1.xml"/><Relationship Id="rId1" Type="http://schemas.openxmlformats.org/officeDocument/2006/relationships/slideLayout" Target="../slideLayouts/slideLayout3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2.xml"/><Relationship Id="rId1" Type="http://schemas.openxmlformats.org/officeDocument/2006/relationships/slideLayout" Target="../slideLayouts/slideLayout3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3.xml"/><Relationship Id="rId1" Type="http://schemas.openxmlformats.org/officeDocument/2006/relationships/slideLayout" Target="../slideLayouts/slideLayout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4.xml"/><Relationship Id="rId1" Type="http://schemas.openxmlformats.org/officeDocument/2006/relationships/slideLayout" Target="../slideLayouts/slideLayout3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5.xml"/><Relationship Id="rId1" Type="http://schemas.openxmlformats.org/officeDocument/2006/relationships/slideLayout" Target="../slideLayouts/slideLayout3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6.xml"/><Relationship Id="rId1" Type="http://schemas.openxmlformats.org/officeDocument/2006/relationships/slideLayout" Target="../slideLayouts/slideLayout3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7.xml"/><Relationship Id="rId1" Type="http://schemas.openxmlformats.org/officeDocument/2006/relationships/slideLayout" Target="../slideLayouts/slideLayout40.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18.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9.xml"/><Relationship Id="rId1" Type="http://schemas.openxmlformats.org/officeDocument/2006/relationships/slideLayout" Target="../slideLayouts/slideLayout4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2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2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2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2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30.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3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9.xml"/><Relationship Id="rId1" Type="http://schemas.openxmlformats.org/officeDocument/2006/relationships/slideLayout" Target="../slideLayouts/slideLayout3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0C92DF5-48DD-4A62-932F-FDE8C97BAC0D}" type="slidenum">
              <a:rPr lang="en-US" smtClean="0"/>
              <a:t>‹#›</a:t>
            </a:fld>
            <a:endParaRPr lang="en-US"/>
          </a:p>
        </p:txBody>
      </p:sp>
      <p:sp>
        <p:nvSpPr>
          <p:cNvPr id="9" name="Footer Placeholder 4">
            <a:extLst>
              <a:ext uri="{FF2B5EF4-FFF2-40B4-BE49-F238E27FC236}">
                <a16:creationId xmlns:a16="http://schemas.microsoft.com/office/drawing/2014/main" id="{87F6B541-B5A0-4895-AFA1-09967F4DEA48}"/>
              </a:ext>
            </a:extLst>
          </p:cNvPr>
          <p:cNvSpPr txBox="1">
            <a:spLocks/>
          </p:cNvSpPr>
          <p:nvPr/>
        </p:nvSpPr>
        <p:spPr>
          <a:xfrm>
            <a:off x="76200" y="6528816"/>
            <a:ext cx="7239000" cy="329184"/>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sz="1200" dirty="0"/>
          </a:p>
        </p:txBody>
      </p:sp>
    </p:spTree>
    <p:extLst>
      <p:ext uri="{BB962C8B-B14F-4D97-AF65-F5344CB8AC3E}">
        <p14:creationId xmlns:p14="http://schemas.microsoft.com/office/powerpoint/2010/main" val="2569333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p:transition>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299189235"/>
      </p:ext>
    </p:extLst>
  </p:cSld>
  <p:clrMap bg1="dk1" tx1="lt1" bg2="dk2" tx2="lt2" accent1="accent1" accent2="accent2" accent3="accent3" accent4="accent4" accent5="accent5" accent6="accent6" hlink="hlink" folHlink="folHlink"/>
  <p:sldLayoutIdLst>
    <p:sldLayoutId id="2147483702"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677738524"/>
      </p:ext>
    </p:extLst>
  </p:cSld>
  <p:clrMap bg1="dk1" tx1="lt1" bg2="dk2" tx2="lt2" accent1="accent1" accent2="accent2" accent3="accent3" accent4="accent4" accent5="accent5" accent6="accent6" hlink="hlink" folHlink="folHlink"/>
  <p:sldLayoutIdLst>
    <p:sldLayoutId id="2147483704"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30448840"/>
      </p:ext>
    </p:extLst>
  </p:cSld>
  <p:clrMap bg1="dk1" tx1="lt1" bg2="dk2" tx2="lt2" accent1="accent1" accent2="accent2" accent3="accent3" accent4="accent4" accent5="accent5" accent6="accent6" hlink="hlink" folHlink="folHlink"/>
  <p:sldLayoutIdLst>
    <p:sldLayoutId id="2147483706"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3671669178"/>
      </p:ext>
    </p:extLst>
  </p:cSld>
  <p:clrMap bg1="dk1" tx1="lt1" bg2="dk2" tx2="lt2" accent1="accent1" accent2="accent2" accent3="accent3" accent4="accent4" accent5="accent5" accent6="accent6" hlink="hlink" folHlink="folHlink"/>
  <p:sldLayoutIdLst>
    <p:sldLayoutId id="2147483708"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338307748"/>
      </p:ext>
    </p:extLst>
  </p:cSld>
  <p:clrMap bg1="dk1" tx1="lt1" bg2="dk2" tx2="lt2" accent1="accent1" accent2="accent2" accent3="accent3" accent4="accent4" accent5="accent5" accent6="accent6" hlink="hlink" folHlink="folHlink"/>
  <p:sldLayoutIdLst>
    <p:sldLayoutId id="2147483710"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133894663"/>
      </p:ext>
    </p:extLst>
  </p:cSld>
  <p:clrMap bg1="dk1" tx1="lt1" bg2="dk2" tx2="lt2" accent1="accent1" accent2="accent2" accent3="accent3" accent4="accent4" accent5="accent5" accent6="accent6" hlink="hlink" folHlink="folHlink"/>
  <p:sldLayoutIdLst>
    <p:sldLayoutId id="2147483712"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00227541"/>
      </p:ext>
    </p:extLst>
  </p:cSld>
  <p:clrMap bg1="dk1" tx1="lt1" bg2="dk2" tx2="lt2" accent1="accent1" accent2="accent2" accent3="accent3" accent4="accent4" accent5="accent5" accent6="accent6" hlink="hlink" folHlink="folHlink"/>
  <p:sldLayoutIdLst>
    <p:sldLayoutId id="2147483714"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168032467"/>
      </p:ext>
    </p:extLst>
  </p:cSld>
  <p:clrMap bg1="dk1" tx1="lt1" bg2="dk2" tx2="lt2" accent1="accent1" accent2="accent2" accent3="accent3" accent4="accent4" accent5="accent5" accent6="accent6" hlink="hlink" folHlink="folHlink"/>
  <p:sldLayoutIdLst>
    <p:sldLayoutId id="2147483716"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3">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3586928522"/>
      </p:ext>
    </p:extLst>
  </p:cSld>
  <p:clrMap bg1="dk1" tx1="lt1" bg2="dk2" tx2="lt2" accent1="accent1" accent2="accent2" accent3="accent3" accent4="accent4" accent5="accent5" accent6="accent6" hlink="hlink" folHlink="folHlink"/>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4"/>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5"/>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5"/>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5"/>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5"/>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443206447"/>
      </p:ext>
    </p:extLst>
  </p:cSld>
  <p:clrMap bg1="dk1" tx1="lt1" bg2="dk2" tx2="lt2" accent1="accent1" accent2="accent2" accent3="accent3" accent4="accent4" accent5="accent5" accent6="accent6" hlink="hlink" folHlink="folHlink"/>
  <p:sldLayoutIdLst>
    <p:sldLayoutId id="2147483719"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B88D7A-FBAA-41F5-828E-3DA153D964FC}" type="slidenum">
              <a:rPr lang="en-US" smtClean="0"/>
              <a:pPr/>
              <a:t>‹#›</a:t>
            </a:fld>
            <a:endParaRPr lang="en-US"/>
          </a:p>
        </p:txBody>
      </p:sp>
      <p:sp>
        <p:nvSpPr>
          <p:cNvPr id="9" name="Footer Placeholder 4"/>
          <p:cNvSpPr txBox="1">
            <a:spLocks/>
          </p:cNvSpPr>
          <p:nvPr/>
        </p:nvSpPr>
        <p:spPr>
          <a:xfrm>
            <a:off x="76200" y="6528816"/>
            <a:ext cx="7239000" cy="329184"/>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200" dirty="0"/>
              <a:t>Kathy Matzka, CPMSM, CPCS    www.kathymatzka.com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fade/>
  </p:transition>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1390639169"/>
      </p:ext>
    </p:extLst>
  </p:cSld>
  <p:clrMap bg1="dk1" tx1="lt1" bg2="dk2" tx2="lt2" accent1="accent1" accent2="accent2" accent3="accent3" accent4="accent4" accent5="accent5" accent6="accent6" hlink="hlink" folHlink="folHlink"/>
  <p:sldLayoutIdLst>
    <p:sldLayoutId id="2147483688"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950971350"/>
      </p:ext>
    </p:extLst>
  </p:cSld>
  <p:clrMap bg1="dk1" tx1="lt1" bg2="dk2" tx2="lt2" accent1="accent1" accent2="accent2" accent3="accent3" accent4="accent4" accent5="accent5" accent6="accent6" hlink="hlink" folHlink="folHlink"/>
  <p:sldLayoutIdLst>
    <p:sldLayoutId id="2147483690"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07171048"/>
      </p:ext>
    </p:extLst>
  </p:cSld>
  <p:clrMap bg1="dk1" tx1="lt1" bg2="dk2" tx2="lt2" accent1="accent1" accent2="accent2" accent3="accent3" accent4="accent4" accent5="accent5" accent6="accent6" hlink="hlink" folHlink="folHlink"/>
  <p:sldLayoutIdLst>
    <p:sldLayoutId id="2147483692"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618612110"/>
      </p:ext>
    </p:extLst>
  </p:cSld>
  <p:clrMap bg1="dk1" tx1="lt1" bg2="dk2" tx2="lt2" accent1="accent1" accent2="accent2" accent3="accent3" accent4="accent4" accent5="accent5" accent6="accent6" hlink="hlink" folHlink="folHlink"/>
  <p:sldLayoutIdLst>
    <p:sldLayoutId id="2147483694"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551959875"/>
      </p:ext>
    </p:extLst>
  </p:cSld>
  <p:clrMap bg1="dk1" tx1="lt1" bg2="dk2" tx2="lt2" accent1="accent1" accent2="accent2" accent3="accent3" accent4="accent4" accent5="accent5" accent6="accent6" hlink="hlink" folHlink="folHlink"/>
  <p:sldLayoutIdLst>
    <p:sldLayoutId id="2147483696"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227836355"/>
      </p:ext>
    </p:extLst>
  </p:cSld>
  <p:clrMap bg1="dk1" tx1="lt1" bg2="dk2" tx2="lt2" accent1="accent1" accent2="accent2" accent3="accent3" accent4="accent4" accent5="accent5" accent6="accent6" hlink="hlink" folHlink="folHlink"/>
  <p:sldLayoutIdLst>
    <p:sldLayoutId id="2147483698"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6" name="Picture 5" descr="5-00332_grey-bar.png"/>
          <p:cNvPicPr>
            <a:picLocks noChangeAspect="1"/>
          </p:cNvPicPr>
          <p:nvPr/>
        </p:nvPicPr>
        <p:blipFill>
          <a:blip r:embed="rId4">
            <a:extLst>
              <a:ext uri="{28A0092B-C50C-407E-A947-70E740481C1C}">
                <a14:useLocalDpi xmlns:a14="http://schemas.microsoft.com/office/drawing/2010/main" val="0"/>
              </a:ext>
            </a:extLst>
          </a:blip>
          <a:srcRect t="93333"/>
          <a:stretch>
            <a:fillRect/>
          </a:stretch>
        </p:blipFill>
        <p:spPr bwMode="auto">
          <a:xfrm>
            <a:off x="0" y="6373495"/>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p:cNvSpPr>
            <a:spLocks noGrp="1"/>
          </p:cNvSpPr>
          <p:nvPr>
            <p:ph type="ftr" sz="quarter" idx="3"/>
          </p:nvPr>
        </p:nvSpPr>
        <p:spPr>
          <a:xfrm>
            <a:off x="228600" y="6477000"/>
            <a:ext cx="72390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dirty="0">
              <a:solidFill>
                <a:srgbClr val="FFFFFF">
                  <a:tint val="75000"/>
                </a:srgbClr>
              </a:solidFill>
              <a:latin typeface="Arial" charset="0"/>
              <a:cs typeface="Arial" charset="0"/>
            </a:endParaRPr>
          </a:p>
        </p:txBody>
      </p:sp>
      <p:sp>
        <p:nvSpPr>
          <p:cNvPr id="4" name="Slide Number Placeholder 3"/>
          <p:cNvSpPr>
            <a:spLocks noGrp="1"/>
          </p:cNvSpPr>
          <p:nvPr>
            <p:ph type="sldNum" sz="quarter" idx="4"/>
          </p:nvPr>
        </p:nvSpPr>
        <p:spPr>
          <a:xfrm>
            <a:off x="82296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F3E4FB3-2A09-49E1-8D81-353741E187CE}" type="slidenum">
              <a:rPr lang="en-US" smtClean="0">
                <a:solidFill>
                  <a:srgbClr val="FFFFFF">
                    <a:tint val="75000"/>
                  </a:srgbClr>
                </a:solidFill>
                <a:latin typeface="Arial" charset="0"/>
                <a:cs typeface="Arial" charset="0"/>
              </a:rPr>
              <a:pPr fontAlgn="base">
                <a:spcBef>
                  <a:spcPct val="0"/>
                </a:spcBef>
                <a:spcAft>
                  <a:spcPct val="0"/>
                </a:spcAft>
              </a:pPr>
              <a:t>‹#›</a:t>
            </a:fld>
            <a:endParaRPr lang="en-US" dirty="0">
              <a:solidFill>
                <a:srgbClr val="FFFFFF">
                  <a:tint val="75000"/>
                </a:srgbClr>
              </a:solidFill>
              <a:latin typeface="Arial" charset="0"/>
              <a:cs typeface="Arial" charset="0"/>
            </a:endParaRPr>
          </a:p>
        </p:txBody>
      </p:sp>
    </p:spTree>
    <p:extLst>
      <p:ext uri="{BB962C8B-B14F-4D97-AF65-F5344CB8AC3E}">
        <p14:creationId xmlns:p14="http://schemas.microsoft.com/office/powerpoint/2010/main" val="2460853044"/>
      </p:ext>
    </p:extLst>
  </p:cSld>
  <p:clrMap bg1="dk1" tx1="lt1" bg2="dk2" tx2="lt2" accent1="accent1" accent2="accent2" accent3="accent3" accent4="accent4" accent5="accent5" accent6="accent6" hlink="hlink" folHlink="folHlink"/>
  <p:sldLayoutIdLst>
    <p:sldLayoutId id="2147483700" r:id="rId1"/>
  </p:sldLayoutIdLst>
  <p:transition>
    <p:fade/>
  </p:transition>
  <p:hf hdr="0" ftr="0" dt="0"/>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chemeClr val="accent2">
                  <a:lumMod val="50000"/>
                </a:schemeClr>
              </a:gs>
              <a:gs pos="36000">
                <a:schemeClr val="accent2">
                  <a:lumMod val="75000"/>
                </a:schemeClr>
              </a:gs>
              <a:gs pos="86000">
                <a:schemeClr val="accent2">
                  <a:lumMod val="50000"/>
                </a:schemeClr>
              </a:gs>
            </a:gsLst>
            <a:lin ang="5400000" scaled="0"/>
            <a:tileRect/>
          </a:gradFill>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460375" indent="-460375" algn="l" defTabSz="912813" rtl="0" eaLnBrk="1" fontAlgn="base" hangingPunct="1">
        <a:lnSpc>
          <a:spcPct val="90000"/>
        </a:lnSpc>
        <a:spcBef>
          <a:spcPct val="20000"/>
        </a:spcBef>
        <a:spcAft>
          <a:spcPct val="0"/>
        </a:spcAft>
        <a:buBlip>
          <a:blip r:embed="rId5"/>
        </a:buBlip>
        <a:defRPr sz="3200" kern="1200">
          <a:solidFill>
            <a:schemeClr val="bg1"/>
          </a:solidFill>
          <a:latin typeface="+mn-lt"/>
          <a:ea typeface="+mn-ea"/>
          <a:cs typeface="+mn-cs"/>
        </a:defRPr>
      </a:lvl1pPr>
      <a:lvl2pPr marL="854075" indent="-393700" algn="l" defTabSz="912813" rtl="0" eaLnBrk="1" fontAlgn="base" hangingPunct="1">
        <a:lnSpc>
          <a:spcPct val="90000"/>
        </a:lnSpc>
        <a:spcBef>
          <a:spcPct val="20000"/>
        </a:spcBef>
        <a:spcAft>
          <a:spcPct val="0"/>
        </a:spcAft>
        <a:buBlip>
          <a:blip r:embed="rId6"/>
        </a:buBlip>
        <a:defRPr sz="2800" kern="1200">
          <a:solidFill>
            <a:schemeClr val="bg1"/>
          </a:solidFill>
          <a:latin typeface="+mn-lt"/>
          <a:ea typeface="+mn-ea"/>
          <a:cs typeface="+mn-cs"/>
        </a:defRPr>
      </a:lvl2pPr>
      <a:lvl3pPr marL="1258888" indent="-404813"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3pPr>
      <a:lvl4pPr marL="1655763" indent="-396875"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4pPr>
      <a:lvl5pPr marL="1941513" indent="-400050" algn="l" defTabSz="912813" rtl="0" eaLnBrk="1" fontAlgn="base" hangingPunct="1">
        <a:lnSpc>
          <a:spcPct val="90000"/>
        </a:lnSpc>
        <a:spcBef>
          <a:spcPct val="20000"/>
        </a:spcBef>
        <a:spcAft>
          <a:spcPct val="0"/>
        </a:spcAft>
        <a:buBlip>
          <a:blip r:embed="rId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athymatzka.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848600" cy="1927225"/>
          </a:xfrm>
        </p:spPr>
        <p:txBody>
          <a:bodyPr>
            <a:normAutofit/>
          </a:bodyPr>
          <a:lstStyle/>
          <a:p>
            <a:r>
              <a:rPr lang="en-US" b="1" dirty="0"/>
              <a:t>NPDB Reporting – Time for a change?</a:t>
            </a:r>
            <a:endParaRPr lang="en-US" dirty="0"/>
          </a:p>
        </p:txBody>
      </p:sp>
      <p:sp>
        <p:nvSpPr>
          <p:cNvPr id="3" name="Subtitle 2"/>
          <p:cNvSpPr>
            <a:spLocks noGrp="1"/>
          </p:cNvSpPr>
          <p:nvPr>
            <p:ph type="subTitle" idx="1"/>
          </p:nvPr>
        </p:nvSpPr>
        <p:spPr>
          <a:xfrm>
            <a:off x="685800" y="4191000"/>
            <a:ext cx="6400800" cy="1752600"/>
          </a:xfrm>
        </p:spPr>
        <p:txBody>
          <a:bodyPr/>
          <a:lstStyle/>
          <a:p>
            <a:r>
              <a:rPr lang="en-US" dirty="0"/>
              <a:t>Kathy Matzka, CPMSM, CPCS, LLC</a:t>
            </a:r>
          </a:p>
          <a:p>
            <a:r>
              <a:rPr lang="en-US" dirty="0">
                <a:hlinkClick r:id="rId3"/>
              </a:rPr>
              <a:t>www.kathymatzka.com</a:t>
            </a:r>
            <a:endParaRPr lang="en-US" dirty="0"/>
          </a:p>
          <a:p>
            <a:r>
              <a:rPr lang="en-US" dirty="0"/>
              <a:t>kathymatzka@kathymatzka.com</a:t>
            </a:r>
          </a:p>
          <a:p>
            <a:endParaRPr lang="en-US" dirty="0"/>
          </a:p>
        </p:txBody>
      </p:sp>
    </p:spTree>
    <p:extLst>
      <p:ext uri="{BB962C8B-B14F-4D97-AF65-F5344CB8AC3E}">
        <p14:creationId xmlns:p14="http://schemas.microsoft.com/office/powerpoint/2010/main" val="204058973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E8894-2E0F-44C0-A1A8-F2356B7BAC73}"/>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34BF7839-339F-487F-A101-336747CBB842}"/>
              </a:ext>
            </a:extLst>
          </p:cNvPr>
          <p:cNvSpPr>
            <a:spLocks noGrp="1"/>
          </p:cNvSpPr>
          <p:nvPr>
            <p:ph idx="1"/>
          </p:nvPr>
        </p:nvSpPr>
        <p:spPr/>
        <p:txBody>
          <a:bodyPr>
            <a:normAutofit/>
          </a:bodyPr>
          <a:lstStyle/>
          <a:p>
            <a:pPr marL="0" indent="0" algn="ctr">
              <a:buNone/>
            </a:pPr>
            <a:r>
              <a:rPr lang="en-US" sz="4000" dirty="0"/>
              <a:t>If peers are hospital employees, is there a problem with “good faith” peer review? Will doctors be afraid to go against the employer?</a:t>
            </a:r>
          </a:p>
          <a:p>
            <a:pPr marL="0" indent="0" algn="ctr">
              <a:buNone/>
            </a:pPr>
            <a:endParaRPr lang="en-US" sz="4000" dirty="0"/>
          </a:p>
        </p:txBody>
      </p:sp>
      <p:sp>
        <p:nvSpPr>
          <p:cNvPr id="4" name="Slide Number Placeholder 3">
            <a:extLst>
              <a:ext uri="{FF2B5EF4-FFF2-40B4-BE49-F238E27FC236}">
                <a16:creationId xmlns:a16="http://schemas.microsoft.com/office/drawing/2014/main" id="{3E403EA8-20D7-44C7-AC16-F91FEA8E8369}"/>
              </a:ext>
            </a:extLst>
          </p:cNvPr>
          <p:cNvSpPr>
            <a:spLocks noGrp="1"/>
          </p:cNvSpPr>
          <p:nvPr>
            <p:ph type="sldNum" sz="quarter" idx="12"/>
          </p:nvPr>
        </p:nvSpPr>
        <p:spPr/>
        <p:txBody>
          <a:bodyPr/>
          <a:lstStyle/>
          <a:p>
            <a:fld id="{A0C92DF5-48DD-4A62-932F-FDE8C97BAC0D}" type="slidenum">
              <a:rPr lang="en-US" smtClean="0"/>
              <a:t>10</a:t>
            </a:fld>
            <a:endParaRPr lang="en-US"/>
          </a:p>
        </p:txBody>
      </p:sp>
    </p:spTree>
    <p:extLst>
      <p:ext uri="{BB962C8B-B14F-4D97-AF65-F5344CB8AC3E}">
        <p14:creationId xmlns:p14="http://schemas.microsoft.com/office/powerpoint/2010/main" val="373242881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B7B2-6A40-4C4A-8B2E-F7F2BF313AA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D25AFA9-6779-4538-A238-F838FF3BA3F6}"/>
              </a:ext>
            </a:extLst>
          </p:cNvPr>
          <p:cNvSpPr>
            <a:spLocks noGrp="1"/>
          </p:cNvSpPr>
          <p:nvPr>
            <p:ph idx="1"/>
          </p:nvPr>
        </p:nvSpPr>
        <p:spPr/>
        <p:txBody>
          <a:bodyPr>
            <a:normAutofit/>
          </a:bodyPr>
          <a:lstStyle/>
          <a:p>
            <a:pPr marL="0" indent="0" algn="ctr">
              <a:buNone/>
            </a:pPr>
            <a:r>
              <a:rPr lang="en-US" sz="4400" dirty="0"/>
              <a:t>What does it take to get HCQIA changed?</a:t>
            </a:r>
          </a:p>
        </p:txBody>
      </p:sp>
      <p:sp>
        <p:nvSpPr>
          <p:cNvPr id="4" name="Slide Number Placeholder 3">
            <a:extLst>
              <a:ext uri="{FF2B5EF4-FFF2-40B4-BE49-F238E27FC236}">
                <a16:creationId xmlns:a16="http://schemas.microsoft.com/office/drawing/2014/main" id="{428215C5-54C9-46BE-B34C-BFFC523BF54F}"/>
              </a:ext>
            </a:extLst>
          </p:cNvPr>
          <p:cNvSpPr>
            <a:spLocks noGrp="1"/>
          </p:cNvSpPr>
          <p:nvPr>
            <p:ph type="sldNum" sz="quarter" idx="12"/>
          </p:nvPr>
        </p:nvSpPr>
        <p:spPr/>
        <p:txBody>
          <a:bodyPr/>
          <a:lstStyle/>
          <a:p>
            <a:fld id="{A0C92DF5-48DD-4A62-932F-FDE8C97BAC0D}" type="slidenum">
              <a:rPr lang="en-US" smtClean="0"/>
              <a:t>11</a:t>
            </a:fld>
            <a:endParaRPr lang="en-US"/>
          </a:p>
        </p:txBody>
      </p:sp>
    </p:spTree>
    <p:extLst>
      <p:ext uri="{BB962C8B-B14F-4D97-AF65-F5344CB8AC3E}">
        <p14:creationId xmlns:p14="http://schemas.microsoft.com/office/powerpoint/2010/main" val="377503171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B7B2-6A40-4C4A-8B2E-F7F2BF313AAF}"/>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D25AFA9-6779-4538-A238-F838FF3BA3F6}"/>
              </a:ext>
            </a:extLst>
          </p:cNvPr>
          <p:cNvSpPr>
            <a:spLocks noGrp="1"/>
          </p:cNvSpPr>
          <p:nvPr>
            <p:ph idx="1"/>
          </p:nvPr>
        </p:nvSpPr>
        <p:spPr/>
        <p:txBody>
          <a:bodyPr>
            <a:normAutofit/>
          </a:bodyPr>
          <a:lstStyle/>
          <a:p>
            <a:pPr marL="0" indent="0" algn="ctr">
              <a:buNone/>
            </a:pPr>
            <a:r>
              <a:rPr lang="en-US" sz="4000" dirty="0"/>
              <a:t>If revisions are posted for review, will it open the door to other recommended changes that may not be ideal, such as opening the NPDB to the public?</a:t>
            </a:r>
          </a:p>
        </p:txBody>
      </p:sp>
      <p:sp>
        <p:nvSpPr>
          <p:cNvPr id="4" name="Slide Number Placeholder 3">
            <a:extLst>
              <a:ext uri="{FF2B5EF4-FFF2-40B4-BE49-F238E27FC236}">
                <a16:creationId xmlns:a16="http://schemas.microsoft.com/office/drawing/2014/main" id="{51EEBA53-4931-4F13-8D36-1AB7FED35BDA}"/>
              </a:ext>
            </a:extLst>
          </p:cNvPr>
          <p:cNvSpPr>
            <a:spLocks noGrp="1"/>
          </p:cNvSpPr>
          <p:nvPr>
            <p:ph type="sldNum" sz="quarter" idx="12"/>
          </p:nvPr>
        </p:nvSpPr>
        <p:spPr/>
        <p:txBody>
          <a:bodyPr/>
          <a:lstStyle/>
          <a:p>
            <a:fld id="{A0C92DF5-48DD-4A62-932F-FDE8C97BAC0D}" type="slidenum">
              <a:rPr lang="en-US" smtClean="0"/>
              <a:t>12</a:t>
            </a:fld>
            <a:endParaRPr lang="en-US"/>
          </a:p>
        </p:txBody>
      </p:sp>
    </p:spTree>
    <p:extLst>
      <p:ext uri="{BB962C8B-B14F-4D97-AF65-F5344CB8AC3E}">
        <p14:creationId xmlns:p14="http://schemas.microsoft.com/office/powerpoint/2010/main" val="249690836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F726D-69F8-48E4-AF4F-9002C3A74A5D}"/>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F4D72D4C-5FFF-40A9-BE3D-1E436DD0FB38}"/>
              </a:ext>
            </a:extLst>
          </p:cNvPr>
          <p:cNvSpPr>
            <a:spLocks noGrp="1"/>
          </p:cNvSpPr>
          <p:nvPr>
            <p:ph idx="1"/>
          </p:nvPr>
        </p:nvSpPr>
        <p:spPr/>
        <p:txBody>
          <a:bodyPr>
            <a:normAutofit/>
          </a:bodyPr>
          <a:lstStyle/>
          <a:p>
            <a:pPr marL="0" indent="0" algn="ctr">
              <a:buNone/>
            </a:pPr>
            <a:r>
              <a:rPr lang="en-US" sz="4400" dirty="0"/>
              <a:t>What about expanding of NPDB to include a credentialing data base that healthcare organizations can utilize?</a:t>
            </a:r>
          </a:p>
        </p:txBody>
      </p:sp>
      <p:sp>
        <p:nvSpPr>
          <p:cNvPr id="4" name="Slide Number Placeholder 3">
            <a:extLst>
              <a:ext uri="{FF2B5EF4-FFF2-40B4-BE49-F238E27FC236}">
                <a16:creationId xmlns:a16="http://schemas.microsoft.com/office/drawing/2014/main" id="{F7E4EFC7-411E-4CCD-BC3E-F7D197BF9F5E}"/>
              </a:ext>
            </a:extLst>
          </p:cNvPr>
          <p:cNvSpPr>
            <a:spLocks noGrp="1"/>
          </p:cNvSpPr>
          <p:nvPr>
            <p:ph type="sldNum" sz="quarter" idx="12"/>
          </p:nvPr>
        </p:nvSpPr>
        <p:spPr/>
        <p:txBody>
          <a:bodyPr/>
          <a:lstStyle/>
          <a:p>
            <a:fld id="{A0C92DF5-48DD-4A62-932F-FDE8C97BAC0D}" type="slidenum">
              <a:rPr lang="en-US" smtClean="0"/>
              <a:t>13</a:t>
            </a:fld>
            <a:endParaRPr lang="en-US"/>
          </a:p>
        </p:txBody>
      </p:sp>
    </p:spTree>
    <p:extLst>
      <p:ext uri="{BB962C8B-B14F-4D97-AF65-F5344CB8AC3E}">
        <p14:creationId xmlns:p14="http://schemas.microsoft.com/office/powerpoint/2010/main" val="276163188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F654B-71A0-4610-88BD-51C10EBF7B1E}"/>
              </a:ext>
            </a:extLst>
          </p:cNvPr>
          <p:cNvSpPr>
            <a:spLocks noGrp="1"/>
          </p:cNvSpPr>
          <p:nvPr>
            <p:ph type="title"/>
          </p:nvPr>
        </p:nvSpPr>
        <p:spPr/>
        <p:txBody>
          <a:bodyPr>
            <a:normAutofit fontScale="90000"/>
          </a:bodyPr>
          <a:lstStyle/>
          <a:p>
            <a:r>
              <a:rPr lang="en-US" dirty="0"/>
              <a:t>Discussion  - Penalties for not Reporting</a:t>
            </a:r>
          </a:p>
        </p:txBody>
      </p:sp>
      <p:sp>
        <p:nvSpPr>
          <p:cNvPr id="3" name="Content Placeholder 2">
            <a:extLst>
              <a:ext uri="{FF2B5EF4-FFF2-40B4-BE49-F238E27FC236}">
                <a16:creationId xmlns:a16="http://schemas.microsoft.com/office/drawing/2014/main" id="{824D4B58-DBB3-4527-996F-47B4F84F0CB9}"/>
              </a:ext>
            </a:extLst>
          </p:cNvPr>
          <p:cNvSpPr>
            <a:spLocks noGrp="1"/>
          </p:cNvSpPr>
          <p:nvPr>
            <p:ph idx="1"/>
          </p:nvPr>
        </p:nvSpPr>
        <p:spPr/>
        <p:txBody>
          <a:bodyPr>
            <a:normAutofit/>
          </a:bodyPr>
          <a:lstStyle/>
          <a:p>
            <a:r>
              <a:rPr lang="en-US" dirty="0">
                <a:solidFill>
                  <a:srgbClr val="000000"/>
                </a:solidFill>
                <a:latin typeface="Arial" panose="020B0604020202020204" pitchFamily="34" charset="0"/>
              </a:rPr>
              <a:t>Current: “</a:t>
            </a:r>
            <a:r>
              <a:rPr lang="en-US" b="0" i="0" dirty="0">
                <a:solidFill>
                  <a:srgbClr val="000000"/>
                </a:solidFill>
                <a:effectLst/>
                <a:latin typeface="Arial" panose="020B0604020202020204" pitchFamily="34" charset="0"/>
              </a:rPr>
              <a:t>If a request for a hearing is denied or if HHS determines that a health care entity has substantially failed to report information in accordance with NPDB requirements, the name of the entity will be published in the </a:t>
            </a:r>
            <a:r>
              <a:rPr lang="en-US" b="0" i="1" dirty="0">
                <a:solidFill>
                  <a:srgbClr val="000000"/>
                </a:solidFill>
                <a:effectLst/>
                <a:latin typeface="Arial" panose="020B0604020202020204" pitchFamily="34" charset="0"/>
              </a:rPr>
              <a:t>Federal Register</a:t>
            </a:r>
            <a:r>
              <a:rPr lang="en-US" b="0" i="0" dirty="0">
                <a:solidFill>
                  <a:srgbClr val="000000"/>
                </a:solidFill>
                <a:effectLst/>
                <a:latin typeface="Arial" panose="020B0604020202020204" pitchFamily="34" charset="0"/>
              </a:rPr>
              <a:t>, and the entity will lose the immunity provisions of Title IV with respect to professional review activities for a period of 3 years, commencing 30 days from the date of publication in the </a:t>
            </a:r>
            <a:r>
              <a:rPr lang="en-US" b="0" i="1" dirty="0">
                <a:solidFill>
                  <a:srgbClr val="000000"/>
                </a:solidFill>
                <a:effectLst/>
                <a:latin typeface="Arial" panose="020B0604020202020204" pitchFamily="34" charset="0"/>
              </a:rPr>
              <a:t>Federal Register</a:t>
            </a:r>
            <a:r>
              <a:rPr lang="en-US" b="0" i="0" dirty="0">
                <a:solidFill>
                  <a:srgbClr val="000000"/>
                </a:solidFill>
                <a:effectLst/>
                <a:latin typeface="Arial" panose="020B0604020202020204" pitchFamily="34" charset="0"/>
              </a:rPr>
              <a:t>.”</a:t>
            </a:r>
          </a:p>
          <a:p>
            <a:r>
              <a:rPr lang="en-US" b="0" i="0" dirty="0">
                <a:solidFill>
                  <a:srgbClr val="000000"/>
                </a:solidFill>
                <a:effectLst/>
                <a:latin typeface="Arial" panose="020B0604020202020204" pitchFamily="34" charset="0"/>
              </a:rPr>
              <a:t>Questions: </a:t>
            </a:r>
          </a:p>
          <a:p>
            <a:pPr lvl="1"/>
            <a:r>
              <a:rPr lang="en-US" sz="2400" b="0" i="0" dirty="0">
                <a:solidFill>
                  <a:srgbClr val="000000"/>
                </a:solidFill>
                <a:effectLst/>
                <a:latin typeface="Arial" panose="020B0604020202020204" pitchFamily="34" charset="0"/>
              </a:rPr>
              <a:t>How many entities been subject to penalties?</a:t>
            </a:r>
          </a:p>
          <a:p>
            <a:pPr lvl="1"/>
            <a:r>
              <a:rPr lang="en-US" sz="2400" b="0" i="0" dirty="0">
                <a:solidFill>
                  <a:srgbClr val="000000"/>
                </a:solidFill>
                <a:effectLst/>
                <a:latin typeface="Arial" panose="020B0604020202020204" pitchFamily="34" charset="0"/>
              </a:rPr>
              <a:t>What is “s</a:t>
            </a:r>
            <a:r>
              <a:rPr lang="en-US" sz="2400" dirty="0">
                <a:solidFill>
                  <a:srgbClr val="000000"/>
                </a:solidFill>
                <a:latin typeface="Arial" panose="020B0604020202020204" pitchFamily="34" charset="0"/>
              </a:rPr>
              <a:t>ubstantial” non-compliance?</a:t>
            </a:r>
          </a:p>
          <a:p>
            <a:pPr lvl="1"/>
            <a:r>
              <a:rPr lang="en-US" sz="2400" b="0" i="0" dirty="0">
                <a:solidFill>
                  <a:srgbClr val="000000"/>
                </a:solidFill>
                <a:effectLst/>
                <a:latin typeface="Arial" panose="020B0604020202020204" pitchFamily="34" charset="0"/>
              </a:rPr>
              <a:t>Would increasing penalties do any good?</a:t>
            </a:r>
          </a:p>
          <a:p>
            <a:pPr algn="ctr"/>
            <a:endParaRPr lang="en-US" sz="2800" dirty="0"/>
          </a:p>
        </p:txBody>
      </p:sp>
      <p:sp>
        <p:nvSpPr>
          <p:cNvPr id="4" name="Slide Number Placeholder 3">
            <a:extLst>
              <a:ext uri="{FF2B5EF4-FFF2-40B4-BE49-F238E27FC236}">
                <a16:creationId xmlns:a16="http://schemas.microsoft.com/office/drawing/2014/main" id="{546BA1E4-C669-4EA7-A22B-FBA4DC7D53D0}"/>
              </a:ext>
            </a:extLst>
          </p:cNvPr>
          <p:cNvSpPr>
            <a:spLocks noGrp="1"/>
          </p:cNvSpPr>
          <p:nvPr>
            <p:ph type="sldNum" sz="quarter" idx="12"/>
          </p:nvPr>
        </p:nvSpPr>
        <p:spPr/>
        <p:txBody>
          <a:bodyPr/>
          <a:lstStyle/>
          <a:p>
            <a:fld id="{A0C92DF5-48DD-4A62-932F-FDE8C97BAC0D}" type="slidenum">
              <a:rPr lang="en-US" smtClean="0"/>
              <a:t>14</a:t>
            </a:fld>
            <a:endParaRPr lang="en-US"/>
          </a:p>
        </p:txBody>
      </p:sp>
    </p:spTree>
    <p:extLst>
      <p:ext uri="{BB962C8B-B14F-4D97-AF65-F5344CB8AC3E}">
        <p14:creationId xmlns:p14="http://schemas.microsoft.com/office/powerpoint/2010/main" val="71666272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26738-6CEC-4EDB-AC61-9AD9D1821F8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B20A7F8-D142-46E2-A9A1-817D4C8ECA27}"/>
              </a:ext>
            </a:extLst>
          </p:cNvPr>
          <p:cNvSpPr>
            <a:spLocks noGrp="1"/>
          </p:cNvSpPr>
          <p:nvPr>
            <p:ph idx="1"/>
          </p:nvPr>
        </p:nvSpPr>
        <p:spPr/>
        <p:txBody>
          <a:bodyPr>
            <a:normAutofit/>
          </a:bodyPr>
          <a:lstStyle/>
          <a:p>
            <a:pPr marL="0" indent="0" algn="ctr">
              <a:buNone/>
            </a:pPr>
            <a:r>
              <a:rPr lang="en-US" sz="6000" dirty="0"/>
              <a:t>Other Discussion?</a:t>
            </a:r>
          </a:p>
        </p:txBody>
      </p:sp>
      <p:sp>
        <p:nvSpPr>
          <p:cNvPr id="4" name="Slide Number Placeholder 3">
            <a:extLst>
              <a:ext uri="{FF2B5EF4-FFF2-40B4-BE49-F238E27FC236}">
                <a16:creationId xmlns:a16="http://schemas.microsoft.com/office/drawing/2014/main" id="{F7A18CD1-C42C-4BFC-8C8E-08A7E637D4BD}"/>
              </a:ext>
            </a:extLst>
          </p:cNvPr>
          <p:cNvSpPr>
            <a:spLocks noGrp="1"/>
          </p:cNvSpPr>
          <p:nvPr>
            <p:ph type="sldNum" sz="quarter" idx="12"/>
          </p:nvPr>
        </p:nvSpPr>
        <p:spPr/>
        <p:txBody>
          <a:bodyPr/>
          <a:lstStyle/>
          <a:p>
            <a:fld id="{A0C92DF5-48DD-4A62-932F-FDE8C97BAC0D}" type="slidenum">
              <a:rPr lang="en-US" smtClean="0"/>
              <a:t>15</a:t>
            </a:fld>
            <a:endParaRPr lang="en-US"/>
          </a:p>
        </p:txBody>
      </p:sp>
    </p:spTree>
    <p:extLst>
      <p:ext uri="{BB962C8B-B14F-4D97-AF65-F5344CB8AC3E}">
        <p14:creationId xmlns:p14="http://schemas.microsoft.com/office/powerpoint/2010/main" val="313106668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a:t>
            </a:r>
          </a:p>
        </p:txBody>
      </p:sp>
      <p:sp>
        <p:nvSpPr>
          <p:cNvPr id="3" name="Content Placeholder 2"/>
          <p:cNvSpPr>
            <a:spLocks noGrp="1"/>
          </p:cNvSpPr>
          <p:nvPr>
            <p:ph idx="1"/>
          </p:nvPr>
        </p:nvSpPr>
        <p:spPr/>
        <p:txBody>
          <a:bodyPr>
            <a:normAutofit/>
          </a:bodyPr>
          <a:lstStyle/>
          <a:p>
            <a:r>
              <a:rPr lang="en-US" dirty="0"/>
              <a:t>The Act requires reporting of adverse professional review actions taken against “physicians” MD, DO, DDS, DMS</a:t>
            </a:r>
          </a:p>
          <a:p>
            <a:r>
              <a:rPr lang="en-US" dirty="0"/>
              <a:t>“Permissive reporting” on other licensed health care practitioners if the entity would be required to report such information if the practitioner were a physician</a:t>
            </a:r>
          </a:p>
          <a:p>
            <a:r>
              <a:rPr lang="en-US" dirty="0"/>
              <a:t>Reporting of a professional review action that adversely affects the clinical privileges of a physician </a:t>
            </a:r>
            <a:r>
              <a:rPr lang="en-US" b="1" u="sng" dirty="0"/>
              <a:t>for a period longer than 30 days</a:t>
            </a:r>
          </a:p>
          <a:p>
            <a:endParaRPr lang="en-US" dirty="0"/>
          </a:p>
        </p:txBody>
      </p:sp>
      <p:sp>
        <p:nvSpPr>
          <p:cNvPr id="4" name="Slide Number Placeholder 3">
            <a:extLst>
              <a:ext uri="{FF2B5EF4-FFF2-40B4-BE49-F238E27FC236}">
                <a16:creationId xmlns:a16="http://schemas.microsoft.com/office/drawing/2014/main" id="{C47858EB-DCE9-41F0-98E4-CC964B3ECBB7}"/>
              </a:ext>
            </a:extLst>
          </p:cNvPr>
          <p:cNvSpPr>
            <a:spLocks noGrp="1"/>
          </p:cNvSpPr>
          <p:nvPr>
            <p:ph type="sldNum" sz="quarter" idx="12"/>
          </p:nvPr>
        </p:nvSpPr>
        <p:spPr/>
        <p:txBody>
          <a:bodyPr/>
          <a:lstStyle/>
          <a:p>
            <a:fld id="{A0C92DF5-48DD-4A62-932F-FDE8C97BAC0D}" type="slidenum">
              <a:rPr lang="en-US" smtClean="0"/>
              <a:t>2</a:t>
            </a:fld>
            <a:endParaRPr lang="en-US"/>
          </a:p>
        </p:txBody>
      </p:sp>
    </p:spTree>
    <p:extLst>
      <p:ext uri="{BB962C8B-B14F-4D97-AF65-F5344CB8AC3E}">
        <p14:creationId xmlns:p14="http://schemas.microsoft.com/office/powerpoint/2010/main" val="237217606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1271F1-BB6C-49DE-AA93-36FC060D45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66800"/>
            <a:ext cx="9264162" cy="4419600"/>
          </a:xfrm>
          <a:prstGeom prst="rect">
            <a:avLst/>
          </a:prstGeom>
        </p:spPr>
      </p:pic>
      <p:sp>
        <p:nvSpPr>
          <p:cNvPr id="6" name="Slide Number Placeholder 5">
            <a:extLst>
              <a:ext uri="{FF2B5EF4-FFF2-40B4-BE49-F238E27FC236}">
                <a16:creationId xmlns:a16="http://schemas.microsoft.com/office/drawing/2014/main" id="{CFD52D27-BDA5-42BB-AA11-18660763F7DE}"/>
              </a:ext>
            </a:extLst>
          </p:cNvPr>
          <p:cNvSpPr>
            <a:spLocks noGrp="1"/>
          </p:cNvSpPr>
          <p:nvPr>
            <p:ph type="sldNum" sz="quarter" idx="12"/>
          </p:nvPr>
        </p:nvSpPr>
        <p:spPr/>
        <p:txBody>
          <a:bodyPr/>
          <a:lstStyle/>
          <a:p>
            <a:fld id="{A0C92DF5-48DD-4A62-932F-FDE8C97BAC0D}" type="slidenum">
              <a:rPr lang="en-US" smtClean="0"/>
              <a:t>3</a:t>
            </a:fld>
            <a:endParaRPr lang="en-US"/>
          </a:p>
        </p:txBody>
      </p:sp>
    </p:spTree>
    <p:extLst>
      <p:ext uri="{BB962C8B-B14F-4D97-AF65-F5344CB8AC3E}">
        <p14:creationId xmlns:p14="http://schemas.microsoft.com/office/powerpoint/2010/main" val="190260941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a:t>
            </a:r>
          </a:p>
        </p:txBody>
      </p:sp>
      <p:sp>
        <p:nvSpPr>
          <p:cNvPr id="3" name="Content Placeholder 2"/>
          <p:cNvSpPr>
            <a:spLocks noGrp="1"/>
          </p:cNvSpPr>
          <p:nvPr>
            <p:ph idx="1"/>
          </p:nvPr>
        </p:nvSpPr>
        <p:spPr/>
        <p:txBody>
          <a:bodyPr>
            <a:normAutofit/>
          </a:bodyPr>
          <a:lstStyle/>
          <a:p>
            <a:r>
              <a:rPr lang="en-US" dirty="0"/>
              <a:t>Hospitals settling doctors out of lawsuits, so no NPBP medical malpractice report (corporate shield)</a:t>
            </a:r>
          </a:p>
          <a:p>
            <a:r>
              <a:rPr lang="en-US" dirty="0"/>
              <a:t>Hospitals contracts with physician employees include “clean sweep provision” - employed physician agrees to waive all fair hearing and appeals rights in lieu of hospital’s employment termination grievance process – so no NPDB report </a:t>
            </a:r>
          </a:p>
        </p:txBody>
      </p:sp>
      <p:sp>
        <p:nvSpPr>
          <p:cNvPr id="4" name="Slide Number Placeholder 3">
            <a:extLst>
              <a:ext uri="{FF2B5EF4-FFF2-40B4-BE49-F238E27FC236}">
                <a16:creationId xmlns:a16="http://schemas.microsoft.com/office/drawing/2014/main" id="{3AF6DBE6-6357-48DE-8418-7C590CA90A7E}"/>
              </a:ext>
            </a:extLst>
          </p:cNvPr>
          <p:cNvSpPr>
            <a:spLocks noGrp="1"/>
          </p:cNvSpPr>
          <p:nvPr>
            <p:ph type="sldNum" sz="quarter" idx="12"/>
          </p:nvPr>
        </p:nvSpPr>
        <p:spPr/>
        <p:txBody>
          <a:bodyPr/>
          <a:lstStyle/>
          <a:p>
            <a:fld id="{AB969213-E86F-4957-9726-5E937DCE9C77}" type="slidenum">
              <a:rPr lang="en-US" smtClean="0"/>
              <a:t>4</a:t>
            </a:fld>
            <a:endParaRPr lang="en-US"/>
          </a:p>
        </p:txBody>
      </p:sp>
    </p:spTree>
    <p:extLst>
      <p:ext uri="{BB962C8B-B14F-4D97-AF65-F5344CB8AC3E}">
        <p14:creationId xmlns:p14="http://schemas.microsoft.com/office/powerpoint/2010/main" val="354200987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Discussion Issues</a:t>
            </a:r>
          </a:p>
        </p:txBody>
      </p:sp>
      <p:sp>
        <p:nvSpPr>
          <p:cNvPr id="5" name="Text Placeholder 4"/>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119FC88C-E3FD-4DFE-9B06-21265C67C716}"/>
              </a:ext>
            </a:extLst>
          </p:cNvPr>
          <p:cNvSpPr>
            <a:spLocks noGrp="1"/>
          </p:cNvSpPr>
          <p:nvPr>
            <p:ph type="sldNum" sz="quarter" idx="12"/>
          </p:nvPr>
        </p:nvSpPr>
        <p:spPr/>
        <p:txBody>
          <a:bodyPr/>
          <a:lstStyle/>
          <a:p>
            <a:fld id="{A0C92DF5-48DD-4A62-932F-FDE8C97BAC0D}" type="slidenum">
              <a:rPr lang="en-US" smtClean="0"/>
              <a:t>5</a:t>
            </a:fld>
            <a:endParaRPr lang="en-US"/>
          </a:p>
        </p:txBody>
      </p:sp>
    </p:spTree>
    <p:extLst>
      <p:ext uri="{BB962C8B-B14F-4D97-AF65-F5344CB8AC3E}">
        <p14:creationId xmlns:p14="http://schemas.microsoft.com/office/powerpoint/2010/main" val="92249944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t>
            </a:r>
          </a:p>
        </p:txBody>
      </p:sp>
      <p:sp>
        <p:nvSpPr>
          <p:cNvPr id="3" name="Content Placeholder 2"/>
          <p:cNvSpPr>
            <a:spLocks noGrp="1"/>
          </p:cNvSpPr>
          <p:nvPr>
            <p:ph idx="1"/>
          </p:nvPr>
        </p:nvSpPr>
        <p:spPr/>
        <p:txBody>
          <a:bodyPr>
            <a:normAutofit/>
          </a:bodyPr>
          <a:lstStyle/>
          <a:p>
            <a:pPr marL="0" indent="0" algn="ctr">
              <a:buNone/>
            </a:pPr>
            <a:r>
              <a:rPr lang="en-US" sz="3200" dirty="0"/>
              <a:t>Med mal reports to NPDB in the name of a health care practitioner on whose behalf the malpractice payment is made - regardless of whether or not the practitioner is named as a defendant in the claim or whether or not the hospital settles them out of the claim</a:t>
            </a:r>
          </a:p>
          <a:p>
            <a:pPr marL="0" indent="0" algn="ctr">
              <a:buNone/>
            </a:pPr>
            <a:endParaRPr lang="en-US" sz="3200" dirty="0"/>
          </a:p>
          <a:p>
            <a:pPr marL="0" indent="0" algn="ctr">
              <a:buNone/>
            </a:pPr>
            <a:endParaRPr lang="en-US" sz="3200" dirty="0"/>
          </a:p>
        </p:txBody>
      </p:sp>
      <p:sp>
        <p:nvSpPr>
          <p:cNvPr id="4" name="Slide Number Placeholder 3">
            <a:extLst>
              <a:ext uri="{FF2B5EF4-FFF2-40B4-BE49-F238E27FC236}">
                <a16:creationId xmlns:a16="http://schemas.microsoft.com/office/drawing/2014/main" id="{C1D9D520-E039-4920-8961-13C5B475AB12}"/>
              </a:ext>
            </a:extLst>
          </p:cNvPr>
          <p:cNvSpPr>
            <a:spLocks noGrp="1"/>
          </p:cNvSpPr>
          <p:nvPr>
            <p:ph type="sldNum" sz="quarter" idx="12"/>
          </p:nvPr>
        </p:nvSpPr>
        <p:spPr/>
        <p:txBody>
          <a:bodyPr/>
          <a:lstStyle/>
          <a:p>
            <a:fld id="{A0C92DF5-48DD-4A62-932F-FDE8C97BAC0D}" type="slidenum">
              <a:rPr lang="en-US" smtClean="0"/>
              <a:t>6</a:t>
            </a:fld>
            <a:endParaRPr lang="en-US"/>
          </a:p>
        </p:txBody>
      </p:sp>
    </p:spTree>
    <p:extLst>
      <p:ext uri="{BB962C8B-B14F-4D97-AF65-F5344CB8AC3E}">
        <p14:creationId xmlns:p14="http://schemas.microsoft.com/office/powerpoint/2010/main" val="8057223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a:bodyPr>
          <a:lstStyle/>
          <a:p>
            <a:pPr marL="0" indent="0" algn="ctr">
              <a:buNone/>
            </a:pPr>
            <a:r>
              <a:rPr lang="en-US" sz="3600" dirty="0"/>
              <a:t>Report professional review action for anyone who has medical staff appointment and/or clinical privileges – not just those meeting the current definition of “physician”</a:t>
            </a:r>
          </a:p>
          <a:p>
            <a:pPr marL="0" indent="0" algn="ctr">
              <a:buNone/>
            </a:pPr>
            <a:endParaRPr lang="en-US" sz="3600" dirty="0"/>
          </a:p>
        </p:txBody>
      </p:sp>
      <p:sp>
        <p:nvSpPr>
          <p:cNvPr id="4" name="Slide Number Placeholder 3">
            <a:extLst>
              <a:ext uri="{FF2B5EF4-FFF2-40B4-BE49-F238E27FC236}">
                <a16:creationId xmlns:a16="http://schemas.microsoft.com/office/drawing/2014/main" id="{EA7EC2C3-B18A-463A-A127-92CFCB373051}"/>
              </a:ext>
            </a:extLst>
          </p:cNvPr>
          <p:cNvSpPr>
            <a:spLocks noGrp="1"/>
          </p:cNvSpPr>
          <p:nvPr>
            <p:ph type="sldNum" sz="quarter" idx="12"/>
          </p:nvPr>
        </p:nvSpPr>
        <p:spPr/>
        <p:txBody>
          <a:bodyPr/>
          <a:lstStyle/>
          <a:p>
            <a:fld id="{A0C92DF5-48DD-4A62-932F-FDE8C97BAC0D}" type="slidenum">
              <a:rPr lang="en-US" smtClean="0"/>
              <a:t>7</a:t>
            </a:fld>
            <a:endParaRPr lang="en-US"/>
          </a:p>
        </p:txBody>
      </p:sp>
    </p:spTree>
    <p:extLst>
      <p:ext uri="{BB962C8B-B14F-4D97-AF65-F5344CB8AC3E}">
        <p14:creationId xmlns:p14="http://schemas.microsoft.com/office/powerpoint/2010/main" val="294286651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a:bodyPr>
          <a:lstStyle/>
          <a:p>
            <a:pPr marL="0" indent="0" algn="ctr">
              <a:buNone/>
            </a:pPr>
            <a:r>
              <a:rPr lang="en-US" sz="3600" dirty="0"/>
              <a:t>Report professional review action regardless of length of action – not just over 30 days</a:t>
            </a:r>
          </a:p>
          <a:p>
            <a:pPr marL="0" indent="0" algn="ctr">
              <a:buNone/>
            </a:pPr>
            <a:endParaRPr lang="en-US" sz="3600" dirty="0"/>
          </a:p>
          <a:p>
            <a:pPr marL="0" indent="0" algn="ctr">
              <a:buNone/>
            </a:pPr>
            <a:endParaRPr lang="en-US" sz="3600" dirty="0"/>
          </a:p>
        </p:txBody>
      </p:sp>
      <p:sp>
        <p:nvSpPr>
          <p:cNvPr id="4" name="Slide Number Placeholder 3">
            <a:extLst>
              <a:ext uri="{FF2B5EF4-FFF2-40B4-BE49-F238E27FC236}">
                <a16:creationId xmlns:a16="http://schemas.microsoft.com/office/drawing/2014/main" id="{0BED822E-4645-4EAF-83C7-FDEC571F2A7E}"/>
              </a:ext>
            </a:extLst>
          </p:cNvPr>
          <p:cNvSpPr>
            <a:spLocks noGrp="1"/>
          </p:cNvSpPr>
          <p:nvPr>
            <p:ph type="sldNum" sz="quarter" idx="12"/>
          </p:nvPr>
        </p:nvSpPr>
        <p:spPr/>
        <p:txBody>
          <a:bodyPr/>
          <a:lstStyle/>
          <a:p>
            <a:fld id="{A0C92DF5-48DD-4A62-932F-FDE8C97BAC0D}" type="slidenum">
              <a:rPr lang="en-US" smtClean="0"/>
              <a:t>8</a:t>
            </a:fld>
            <a:endParaRPr lang="en-US"/>
          </a:p>
        </p:txBody>
      </p:sp>
    </p:spTree>
    <p:extLst>
      <p:ext uri="{BB962C8B-B14F-4D97-AF65-F5344CB8AC3E}">
        <p14:creationId xmlns:p14="http://schemas.microsoft.com/office/powerpoint/2010/main" val="341110986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a:bodyPr>
          <a:lstStyle/>
          <a:p>
            <a:pPr marL="0" indent="0" algn="ctr">
              <a:buNone/>
            </a:pPr>
            <a:r>
              <a:rPr lang="en-US" sz="3600" dirty="0"/>
              <a:t>Giving all employed practitioners who have adverse privileging actions the option for medical staff hearing, regardless of contract, with option of having impartial outsiders on hearing panel in the case of hospital with all employed physicians</a:t>
            </a:r>
          </a:p>
          <a:p>
            <a:pPr algn="ctr"/>
            <a:endParaRPr lang="en-US" sz="3600" dirty="0"/>
          </a:p>
          <a:p>
            <a:pPr algn="ctr"/>
            <a:endParaRPr lang="en-US" sz="3600" dirty="0"/>
          </a:p>
        </p:txBody>
      </p:sp>
      <p:sp>
        <p:nvSpPr>
          <p:cNvPr id="4" name="Slide Number Placeholder 3">
            <a:extLst>
              <a:ext uri="{FF2B5EF4-FFF2-40B4-BE49-F238E27FC236}">
                <a16:creationId xmlns:a16="http://schemas.microsoft.com/office/drawing/2014/main" id="{863F21B5-5D2E-4C26-9F83-B73CB095FA1E}"/>
              </a:ext>
            </a:extLst>
          </p:cNvPr>
          <p:cNvSpPr>
            <a:spLocks noGrp="1"/>
          </p:cNvSpPr>
          <p:nvPr>
            <p:ph type="sldNum" sz="quarter" idx="12"/>
          </p:nvPr>
        </p:nvSpPr>
        <p:spPr/>
        <p:txBody>
          <a:bodyPr/>
          <a:lstStyle/>
          <a:p>
            <a:fld id="{A0C92DF5-48DD-4A62-932F-FDE8C97BAC0D}" type="slidenum">
              <a:rPr lang="en-US" smtClean="0"/>
              <a:t>9</a:t>
            </a:fld>
            <a:endParaRPr lang="en-US"/>
          </a:p>
        </p:txBody>
      </p:sp>
    </p:spTree>
    <p:extLst>
      <p:ext uri="{BB962C8B-B14F-4D97-AF65-F5344CB8AC3E}">
        <p14:creationId xmlns:p14="http://schemas.microsoft.com/office/powerpoint/2010/main" val="4174441659"/>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larity">
  <a:themeElements>
    <a:clrScheme name="Custom 1">
      <a:dk1>
        <a:srgbClr val="292934"/>
      </a:dk1>
      <a:lt1>
        <a:srgbClr val="FFFFFF"/>
      </a:lt1>
      <a:dk2>
        <a:srgbClr val="D2533C"/>
      </a:dk2>
      <a:lt2>
        <a:srgbClr val="F3F2DC"/>
      </a:lt2>
      <a:accent1>
        <a:srgbClr val="0070C0"/>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10.xml><?xml version="1.0" encoding="utf-8"?>
<a:theme xmlns:a="http://schemas.openxmlformats.org/drawingml/2006/main" name="14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1.xml><?xml version="1.0" encoding="utf-8"?>
<a:theme xmlns:a="http://schemas.openxmlformats.org/drawingml/2006/main" name="15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2.xml><?xml version="1.0" encoding="utf-8"?>
<a:theme xmlns:a="http://schemas.openxmlformats.org/drawingml/2006/main" name="16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3.xml><?xml version="1.0" encoding="utf-8"?>
<a:theme xmlns:a="http://schemas.openxmlformats.org/drawingml/2006/main" name="17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4.xml><?xml version="1.0" encoding="utf-8"?>
<a:theme xmlns:a="http://schemas.openxmlformats.org/drawingml/2006/main" name="18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5.xml><?xml version="1.0" encoding="utf-8"?>
<a:theme xmlns:a="http://schemas.openxmlformats.org/drawingml/2006/main" name="19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6.xml><?xml version="1.0" encoding="utf-8"?>
<a:theme xmlns:a="http://schemas.openxmlformats.org/drawingml/2006/main" name="20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7.xml><?xml version="1.0" encoding="utf-8"?>
<a:theme xmlns:a="http://schemas.openxmlformats.org/drawingml/2006/main" name="21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8.xml><?xml version="1.0" encoding="utf-8"?>
<a:theme xmlns:a="http://schemas.openxmlformats.org/drawingml/2006/main" name="22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19.xml><?xml version="1.0" encoding="utf-8"?>
<a:theme xmlns:a="http://schemas.openxmlformats.org/drawingml/2006/main" name="23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4.xml><?xml version="1.0" encoding="utf-8"?>
<a:theme xmlns:a="http://schemas.openxmlformats.org/drawingml/2006/main" name="8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5.xml><?xml version="1.0" encoding="utf-8"?>
<a:theme xmlns:a="http://schemas.openxmlformats.org/drawingml/2006/main" name="9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6.xml><?xml version="1.0" encoding="utf-8"?>
<a:theme xmlns:a="http://schemas.openxmlformats.org/drawingml/2006/main" name="10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7.xml><?xml version="1.0" encoding="utf-8"?>
<a:theme xmlns:a="http://schemas.openxmlformats.org/drawingml/2006/main" name="11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8.xml><?xml version="1.0" encoding="utf-8"?>
<a:theme xmlns:a="http://schemas.openxmlformats.org/drawingml/2006/main" name="12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9.xml><?xml version="1.0" encoding="utf-8"?>
<a:theme xmlns:a="http://schemas.openxmlformats.org/drawingml/2006/main" name="13_10286760">
  <a:themeElements>
    <a:clrScheme name="5-00332 CSO Summit 2008">
      <a:dk1>
        <a:srgbClr val="000000"/>
      </a:dk1>
      <a:lt1>
        <a:srgbClr val="FFFFFF"/>
      </a:lt1>
      <a:dk2>
        <a:srgbClr val="050595"/>
      </a:dk2>
      <a:lt2>
        <a:srgbClr val="FFFF99"/>
      </a:lt2>
      <a:accent1>
        <a:srgbClr val="ECDFA7"/>
      </a:accent1>
      <a:accent2>
        <a:srgbClr val="4F6E9B"/>
      </a:accent2>
      <a:accent3>
        <a:srgbClr val="936553"/>
      </a:accent3>
      <a:accent4>
        <a:srgbClr val="88A17B"/>
      </a:accent4>
      <a:accent5>
        <a:srgbClr val="B8977E"/>
      </a:accent5>
      <a:accent6>
        <a:srgbClr val="99B5D3"/>
      </a:accent6>
      <a:hlink>
        <a:srgbClr val="050595"/>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Advanced Concepts Credentialing full day2018</Template>
  <TotalTime>324</TotalTime>
  <Words>505</Words>
  <Application>Microsoft Office PowerPoint</Application>
  <PresentationFormat>On-screen Show (4:3)</PresentationFormat>
  <Paragraphs>50</Paragraphs>
  <Slides>15</Slides>
  <Notes>1</Notes>
  <HiddenSlides>1</HiddenSlides>
  <MMClips>0</MMClips>
  <ScaleCrop>false</ScaleCrop>
  <HeadingPairs>
    <vt:vector size="6" baseType="variant">
      <vt:variant>
        <vt:lpstr>Fonts Used</vt:lpstr>
      </vt:variant>
      <vt:variant>
        <vt:i4>2</vt:i4>
      </vt:variant>
      <vt:variant>
        <vt:lpstr>Theme</vt:lpstr>
      </vt:variant>
      <vt:variant>
        <vt:i4>19</vt:i4>
      </vt:variant>
      <vt:variant>
        <vt:lpstr>Slide Titles</vt:lpstr>
      </vt:variant>
      <vt:variant>
        <vt:i4>15</vt:i4>
      </vt:variant>
    </vt:vector>
  </HeadingPairs>
  <TitlesOfParts>
    <vt:vector size="36" baseType="lpstr">
      <vt:lpstr>Arial</vt:lpstr>
      <vt:lpstr>Calibri</vt:lpstr>
      <vt:lpstr>1_Clarity</vt:lpstr>
      <vt:lpstr>Clarity</vt:lpstr>
      <vt:lpstr>7_10286760</vt:lpstr>
      <vt:lpstr>8_10286760</vt:lpstr>
      <vt:lpstr>9_10286760</vt:lpstr>
      <vt:lpstr>10_10286760</vt:lpstr>
      <vt:lpstr>11_10286760</vt:lpstr>
      <vt:lpstr>12_10286760</vt:lpstr>
      <vt:lpstr>13_10286760</vt:lpstr>
      <vt:lpstr>14_10286760</vt:lpstr>
      <vt:lpstr>15_10286760</vt:lpstr>
      <vt:lpstr>16_10286760</vt:lpstr>
      <vt:lpstr>17_10286760</vt:lpstr>
      <vt:lpstr>18_10286760</vt:lpstr>
      <vt:lpstr>19_10286760</vt:lpstr>
      <vt:lpstr>20_10286760</vt:lpstr>
      <vt:lpstr>21_10286760</vt:lpstr>
      <vt:lpstr>22_10286760</vt:lpstr>
      <vt:lpstr>23_10286760</vt:lpstr>
      <vt:lpstr>NPDB Reporting – Time for a change?</vt:lpstr>
      <vt:lpstr>Issues</vt:lpstr>
      <vt:lpstr>PowerPoint Presentation</vt:lpstr>
      <vt:lpstr>Issues</vt:lpstr>
      <vt:lpstr>Discussion Issues</vt:lpstr>
      <vt:lpstr>Discussion </vt:lpstr>
      <vt:lpstr>Discussion</vt:lpstr>
      <vt:lpstr>Discussion</vt:lpstr>
      <vt:lpstr>Discussion</vt:lpstr>
      <vt:lpstr>Discussion</vt:lpstr>
      <vt:lpstr>Discussion</vt:lpstr>
      <vt:lpstr>Discussion</vt:lpstr>
      <vt:lpstr>Discussion</vt:lpstr>
      <vt:lpstr>Discussion  - Penalties for not Reporting</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Time to Rewrite the Healthcare Quality Improvement Act of 1986?</dc:title>
  <dc:creator>Kathy Matzka</dc:creator>
  <cp:lastModifiedBy>Kathleen Matzka</cp:lastModifiedBy>
  <cp:revision>21</cp:revision>
  <dcterms:created xsi:type="dcterms:W3CDTF">2019-01-29T01:56:58Z</dcterms:created>
  <dcterms:modified xsi:type="dcterms:W3CDTF">2022-01-12T00:40:29Z</dcterms:modified>
</cp:coreProperties>
</file>